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8" r:id="rId10"/>
    <p:sldId id="269" r:id="rId11"/>
    <p:sldId id="261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frameworks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RETO Nº4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468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23207" y="0"/>
            <a:ext cx="1146879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 smtClean="0"/>
              <a:t>SKELETON</a:t>
            </a:r>
          </a:p>
          <a:p>
            <a:r>
              <a:rPr lang="es-ES" sz="2200" b="1" dirty="0" smtClean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1" dirty="0" smtClean="0"/>
              <a:t>Ligero </a:t>
            </a:r>
            <a:r>
              <a:rPr lang="es-ES" sz="2200" b="1" dirty="0"/>
              <a:t>y sencillo: </a:t>
            </a:r>
            <a:r>
              <a:rPr lang="es-ES" sz="2200" dirty="0"/>
              <a:t>Skeleton es un framework muy ligero, con solo alrededor de 400 líneas de CSS. Esto lo hace rápido de cargar y fácil de entender</a:t>
            </a:r>
            <a:r>
              <a:rPr lang="es-ES" sz="22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1" dirty="0" smtClean="0"/>
              <a:t>Rápido </a:t>
            </a:r>
            <a:r>
              <a:rPr lang="es-ES" sz="2200" b="1" dirty="0"/>
              <a:t>para empezar:</a:t>
            </a:r>
            <a:r>
              <a:rPr lang="es-ES" sz="2200" dirty="0"/>
              <a:t> Es ideal para proyectos pequeños o prototipos rápidos, ya que no incluye muchas características que puedan ser innecesarias</a:t>
            </a:r>
            <a:r>
              <a:rPr lang="es-ES" sz="22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1" dirty="0" smtClean="0"/>
              <a:t>Fácil </a:t>
            </a:r>
            <a:r>
              <a:rPr lang="es-ES" sz="2200" b="1" dirty="0"/>
              <a:t>de personalizar: </a:t>
            </a:r>
            <a:r>
              <a:rPr lang="es-ES" sz="2200" dirty="0"/>
              <a:t>Debido a su simplicidad, es fácil de modificar y personalizar según las necesidades específicas del proyecto</a:t>
            </a:r>
            <a:r>
              <a:rPr lang="es-ES" sz="22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1" dirty="0" smtClean="0"/>
              <a:t>Minimalista</a:t>
            </a:r>
            <a:r>
              <a:rPr lang="es-ES" sz="2200" b="1" dirty="0"/>
              <a:t>:</a:t>
            </a:r>
            <a:r>
              <a:rPr lang="es-ES" sz="2200" dirty="0"/>
              <a:t> Skeleton proporciona solo los estilos básicos, lo que permite a los desarrolladores construir sobre una base simple sin sobrecargar el diseño con elementos innecesarios</a:t>
            </a:r>
            <a:r>
              <a:rPr lang="es-ES" sz="2200" dirty="0" smtClean="0"/>
              <a:t>.</a:t>
            </a:r>
          </a:p>
          <a:p>
            <a:endParaRPr lang="es-ES" sz="2200" dirty="0" smtClean="0"/>
          </a:p>
          <a:p>
            <a:r>
              <a:rPr lang="es-ES" sz="2200" b="1" dirty="0" smtClean="0"/>
              <a:t>Contras: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1" dirty="0" smtClean="0"/>
              <a:t>Limitado </a:t>
            </a:r>
            <a:r>
              <a:rPr lang="es-ES" sz="2200" b="1" dirty="0"/>
              <a:t>en funcionalidades: </a:t>
            </a:r>
            <a:r>
              <a:rPr lang="es-ES" sz="2200" dirty="0"/>
              <a:t>Skeleton no tiene tantas características ni componentes como Bootstrap, lo que puede ser una limitación para proyectos más complejos</a:t>
            </a:r>
            <a:r>
              <a:rPr lang="es-ES" sz="22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1" dirty="0" smtClean="0"/>
              <a:t>Menos </a:t>
            </a:r>
            <a:r>
              <a:rPr lang="es-ES" sz="2200" b="1" dirty="0"/>
              <a:t>soporte y documentación: </a:t>
            </a:r>
            <a:r>
              <a:rPr lang="es-ES" sz="2200" dirty="0"/>
              <a:t>Skeleton tiene menos recursos y comunidad que Bootstrap, lo que puede hacer que sea más difícil encontrar soluciones a problemas específicos</a:t>
            </a:r>
            <a:r>
              <a:rPr lang="es-ES" sz="22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1" dirty="0" smtClean="0"/>
              <a:t>Menor </a:t>
            </a:r>
            <a:r>
              <a:rPr lang="es-ES" sz="2200" b="1" dirty="0"/>
              <a:t>compatibilidad: </a:t>
            </a:r>
            <a:r>
              <a:rPr lang="es-ES" sz="2200" dirty="0"/>
              <a:t>No tiene tanta compatibilidad con navegadores antiguos ni soporte para técnicas avanzadas como Bootstrap.</a:t>
            </a:r>
            <a:endParaRPr lang="es-AR" sz="2200" dirty="0"/>
          </a:p>
        </p:txBody>
      </p:sp>
    </p:spTree>
    <p:extLst>
      <p:ext uri="{BB962C8B-B14F-4D97-AF65-F5344CB8AC3E}">
        <p14:creationId xmlns:p14="http://schemas.microsoft.com/office/powerpoint/2010/main" val="4398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800" dirty="0" smtClean="0"/>
              <a:t>CONCLUSION</a:t>
            </a:r>
            <a:endParaRPr lang="es-AR" sz="48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371600" y="2834639"/>
            <a:ext cx="4688378" cy="3581401"/>
          </a:xfrm>
        </p:spPr>
        <p:txBody>
          <a:bodyPr>
            <a:normAutofit/>
          </a:bodyPr>
          <a:lstStyle/>
          <a:p>
            <a:r>
              <a:rPr lang="es-ES" sz="3600" dirty="0" smtClean="0"/>
              <a:t>Ideal para proyectos pequeños, prototipos rápidos, o cuando se buscan diseños sencillos.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525013" y="2834638"/>
            <a:ext cx="5437001" cy="3581401"/>
          </a:xfrm>
        </p:spPr>
        <p:txBody>
          <a:bodyPr>
            <a:normAutofit/>
          </a:bodyPr>
          <a:lstStyle/>
          <a:p>
            <a:r>
              <a:rPr lang="es-ES" sz="3600" dirty="0" smtClean="0"/>
              <a:t>Mas adecuado para proyectos grandes o complejos donde se necesitan múltiples componentes y un sistema mas completo.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770611" y="1679171"/>
            <a:ext cx="3366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SKELETON</a:t>
            </a:r>
            <a:endParaRPr lang="es-AR" sz="4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625376" y="1687605"/>
            <a:ext cx="3291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7" name="CuadroTexto 6"/>
          <p:cNvSpPr txBox="1"/>
          <p:nvPr/>
        </p:nvSpPr>
        <p:spPr>
          <a:xfrm>
            <a:off x="7073892" y="1687726"/>
            <a:ext cx="3699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BOOTSTRAP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10702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491346" y="0"/>
            <a:ext cx="5893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smtClean="0"/>
              <a:t>INTEGRANTES</a:t>
            </a:r>
            <a:endParaRPr lang="es-AR" sz="7200" dirty="0"/>
          </a:p>
        </p:txBody>
      </p:sp>
      <p:sp>
        <p:nvSpPr>
          <p:cNvPr id="3" name="CuadroTexto 2"/>
          <p:cNvSpPr txBox="1"/>
          <p:nvPr/>
        </p:nvSpPr>
        <p:spPr>
          <a:xfrm>
            <a:off x="689957" y="1729047"/>
            <a:ext cx="64423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smtClean="0"/>
              <a:t>-BENJAMIN CUGIANI</a:t>
            </a:r>
          </a:p>
          <a:p>
            <a:r>
              <a:rPr lang="es-ES" sz="4800" dirty="0" smtClean="0"/>
              <a:t>-ARIANA PEREYRA</a:t>
            </a:r>
          </a:p>
          <a:p>
            <a:r>
              <a:rPr lang="es-ES" sz="4800" dirty="0" smtClean="0"/>
              <a:t>-HUGO LUCERO</a:t>
            </a:r>
          </a:p>
          <a:p>
            <a:r>
              <a:rPr lang="es-ES" sz="4800" dirty="0" smtClean="0"/>
              <a:t>-GUILLE CUELLO</a:t>
            </a:r>
          </a:p>
          <a:p>
            <a:r>
              <a:rPr lang="es-ES" sz="4800" dirty="0" smtClean="0"/>
              <a:t>-JERONIMO PEROTTI</a:t>
            </a:r>
            <a:endParaRPr lang="es-AR" sz="4800" dirty="0"/>
          </a:p>
        </p:txBody>
      </p:sp>
      <p:sp>
        <p:nvSpPr>
          <p:cNvPr id="4" name="CuadroTexto 3"/>
          <p:cNvSpPr txBox="1"/>
          <p:nvPr/>
        </p:nvSpPr>
        <p:spPr>
          <a:xfrm>
            <a:off x="889463" y="6350924"/>
            <a:ext cx="5893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COMISION A</a:t>
            </a:r>
            <a:endParaRPr lang="es-AR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75" y="3095625"/>
            <a:ext cx="40100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035" y="1776932"/>
            <a:ext cx="7602183" cy="456567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45332" y="207272"/>
            <a:ext cx="4713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 smtClean="0"/>
              <a:t>FIN.</a:t>
            </a:r>
            <a:endParaRPr lang="es-AR" sz="9600" dirty="0"/>
          </a:p>
        </p:txBody>
      </p:sp>
    </p:spTree>
    <p:extLst>
      <p:ext uri="{BB962C8B-B14F-4D97-AF65-F5344CB8AC3E}">
        <p14:creationId xmlns:p14="http://schemas.microsoft.com/office/powerpoint/2010/main" val="19493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6571" y="255467"/>
            <a:ext cx="9496847" cy="1186454"/>
          </a:xfrm>
        </p:spPr>
        <p:txBody>
          <a:bodyPr/>
          <a:lstStyle/>
          <a:p>
            <a:r>
              <a:rPr lang="es-ES" dirty="0" smtClean="0"/>
              <a:t>Diferencias 			</a:t>
            </a:r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39593" y="2867849"/>
            <a:ext cx="9584320" cy="2601926"/>
          </a:xfrm>
        </p:spPr>
        <p:txBody>
          <a:bodyPr>
            <a:noAutofit/>
          </a:bodyPr>
          <a:lstStyle/>
          <a:p>
            <a:pPr algn="ctr"/>
            <a:r>
              <a:rPr lang="es-ES" sz="3600" dirty="0"/>
              <a:t>F</a:t>
            </a:r>
            <a:r>
              <a:rPr lang="es-ES" sz="3600" dirty="0" smtClean="0"/>
              <a:t>ramework básico </a:t>
            </a:r>
            <a:r>
              <a:rPr lang="es-ES" sz="3600" dirty="0"/>
              <a:t>de </a:t>
            </a:r>
            <a:r>
              <a:rPr lang="es-ES" sz="3600" dirty="0" smtClean="0"/>
              <a:t>estilos, </a:t>
            </a:r>
            <a:r>
              <a:rPr lang="es-ES" sz="3600" dirty="0"/>
              <a:t>sin muchos componentes o </a:t>
            </a:r>
            <a:r>
              <a:rPr lang="es-ES" sz="3600" dirty="0" smtClean="0"/>
              <a:t>funcionalidades. Es </a:t>
            </a:r>
            <a:r>
              <a:rPr lang="es-ES" sz="3600" dirty="0"/>
              <a:t>minimalista y </a:t>
            </a:r>
            <a:r>
              <a:rPr lang="es-ES" sz="3600" dirty="0" smtClean="0"/>
              <a:t>fácil </a:t>
            </a:r>
            <a:r>
              <a:rPr lang="es-ES" sz="3600" dirty="0"/>
              <a:t>de </a:t>
            </a:r>
            <a:r>
              <a:rPr lang="es-ES" sz="3600" dirty="0" smtClean="0"/>
              <a:t>entender, lo </a:t>
            </a:r>
            <a:r>
              <a:rPr lang="es-ES" sz="3600" dirty="0"/>
              <a:t>cual es ideal para </a:t>
            </a:r>
            <a:r>
              <a:rPr lang="es-ES" sz="3600" dirty="0" smtClean="0"/>
              <a:t>estructuras básicas </a:t>
            </a:r>
            <a:r>
              <a:rPr lang="es-ES" sz="3600" dirty="0"/>
              <a:t>para </a:t>
            </a:r>
            <a:r>
              <a:rPr lang="es-ES" sz="3600" dirty="0" smtClean="0"/>
              <a:t>sitios web</a:t>
            </a:r>
            <a:r>
              <a:rPr lang="es-ES" sz="3600" dirty="0"/>
              <a:t>.</a:t>
            </a:r>
            <a:endParaRPr lang="es-AR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061023" y="1660750"/>
            <a:ext cx="3611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	</a:t>
            </a:r>
            <a:r>
              <a:rPr lang="es-ES" sz="4800" dirty="0" smtClean="0"/>
              <a:t>SKELETON</a:t>
            </a:r>
            <a:endParaRPr lang="es-AR" sz="4800" dirty="0"/>
          </a:p>
        </p:txBody>
      </p:sp>
    </p:spTree>
    <p:extLst>
      <p:ext uri="{BB962C8B-B14F-4D97-AF65-F5344CB8AC3E}">
        <p14:creationId xmlns:p14="http://schemas.microsoft.com/office/powerpoint/2010/main" val="19862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3" y="207818"/>
            <a:ext cx="10837110" cy="64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7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6943" y="739834"/>
            <a:ext cx="6791499" cy="1122219"/>
          </a:xfrm>
        </p:spPr>
        <p:txBody>
          <a:bodyPr/>
          <a:lstStyle/>
          <a:p>
            <a:pPr algn="ctr"/>
            <a:r>
              <a:rPr lang="es-ES" sz="4800" dirty="0" smtClean="0"/>
              <a:t>bootstrap</a:t>
            </a:r>
            <a:endParaRPr lang="es-AR" sz="48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32635" y="2595346"/>
            <a:ext cx="10648350" cy="2758049"/>
          </a:xfrm>
        </p:spPr>
        <p:txBody>
          <a:bodyPr>
            <a:normAutofit/>
          </a:bodyPr>
          <a:lstStyle/>
          <a:p>
            <a:pPr algn="ctr"/>
            <a:r>
              <a:rPr lang="es-ES" sz="3600" dirty="0" smtClean="0"/>
              <a:t>Framework </a:t>
            </a:r>
            <a:r>
              <a:rPr lang="es-ES" sz="3600" dirty="0"/>
              <a:t>mas robusto ,completo, con gran cantidad de componentes y funcionalidades. Ofrece un diseño mas </a:t>
            </a:r>
            <a:r>
              <a:rPr lang="es-ES" sz="3600" dirty="0" smtClean="0"/>
              <a:t>completo.</a:t>
            </a:r>
            <a:endParaRPr lang="es-AR" sz="3600" dirty="0"/>
          </a:p>
        </p:txBody>
      </p:sp>
    </p:spTree>
    <p:extLst>
      <p:ext uri="{BB962C8B-B14F-4D97-AF65-F5344CB8AC3E}">
        <p14:creationId xmlns:p14="http://schemas.microsoft.com/office/powerpoint/2010/main" val="269436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65" y="116378"/>
            <a:ext cx="7734361" cy="66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88386" y="2556583"/>
            <a:ext cx="1387970" cy="552377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.</a:t>
            </a:r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84476" y="3476495"/>
            <a:ext cx="1595790" cy="480363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.</a:t>
            </a:r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" y="69551"/>
            <a:ext cx="5972440" cy="66552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33" y="69551"/>
            <a:ext cx="6028267" cy="664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073236" y="-24940"/>
            <a:ext cx="5220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MENU DESPLEGABLE</a:t>
            </a:r>
            <a:endParaRPr lang="es-AR" sz="4000" dirty="0"/>
          </a:p>
        </p:txBody>
      </p:sp>
      <p:pic>
        <p:nvPicPr>
          <p:cNvPr id="7" name="19-08-2024_16-12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0981" y="649695"/>
            <a:ext cx="4319199" cy="61409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82" y="649695"/>
            <a:ext cx="4319199" cy="61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3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389" y="3443748"/>
            <a:ext cx="7046310" cy="33726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5" y="58190"/>
            <a:ext cx="6980317" cy="33411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747462" y="13732"/>
            <a:ext cx="2967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BOOTSTRAP</a:t>
            </a:r>
            <a:endParaRPr lang="es-AR" sz="4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2377439" y="6121420"/>
            <a:ext cx="2967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/>
              <a:t>SKELETON</a:t>
            </a:r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180398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31520" y="0"/>
            <a:ext cx="11396749" cy="681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00" b="1" dirty="0" smtClean="0"/>
              <a:t>BOOTSTRAP</a:t>
            </a:r>
          </a:p>
          <a:p>
            <a:r>
              <a:rPr lang="es-ES" sz="1900" b="1" dirty="0" smtClean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1" dirty="0" smtClean="0"/>
              <a:t>Extremadamente </a:t>
            </a:r>
            <a:r>
              <a:rPr lang="es-ES" sz="1900" b="1" dirty="0"/>
              <a:t>completo: </a:t>
            </a:r>
            <a:r>
              <a:rPr lang="es-ES" sz="1900" dirty="0" smtClean="0"/>
              <a:t> Ofrece </a:t>
            </a:r>
            <a:r>
              <a:rPr lang="es-ES" sz="1900" dirty="0"/>
              <a:t>una amplia gama de componentes, estilos, y utilidades que permiten construir sitios web complejos </a:t>
            </a:r>
            <a:r>
              <a:rPr lang="es-ES" sz="19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1" dirty="0" smtClean="0"/>
              <a:t>Gran </a:t>
            </a:r>
            <a:r>
              <a:rPr lang="es-ES" sz="1900" b="1" dirty="0"/>
              <a:t>comunidad y documentación: </a:t>
            </a:r>
            <a:r>
              <a:rPr lang="es-ES" sz="1900" dirty="0"/>
              <a:t>Al ser uno de los frameworks más </a:t>
            </a:r>
            <a:r>
              <a:rPr lang="es-ES" sz="1900" dirty="0" smtClean="0"/>
              <a:t>populares</a:t>
            </a:r>
            <a:r>
              <a:rPr lang="es-ES" sz="1900" dirty="0"/>
              <a:t>,</a:t>
            </a:r>
            <a:r>
              <a:rPr lang="es-ES" sz="1900" dirty="0" smtClean="0"/>
              <a:t> </a:t>
            </a:r>
            <a:r>
              <a:rPr lang="es-ES" sz="1900" dirty="0"/>
              <a:t>tiene una gran comunidad, excelente documentación, y muchos recursos disponibles para aprender y solucionar problemas</a:t>
            </a:r>
            <a:r>
              <a:rPr lang="es-ES" sz="19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1" dirty="0" smtClean="0"/>
              <a:t>Compatibilidad</a:t>
            </a:r>
            <a:r>
              <a:rPr lang="es-ES" sz="1900" b="1" dirty="0"/>
              <a:t>: </a:t>
            </a:r>
            <a:r>
              <a:rPr lang="es-ES" sz="1900" dirty="0" smtClean="0"/>
              <a:t> Es </a:t>
            </a:r>
            <a:r>
              <a:rPr lang="es-ES" sz="1900" dirty="0"/>
              <a:t>compatible con la mayoría de los navegadores y dispositivos, lo que asegura que los sitios construidos con él funcionen bien en diversas plataformas</a:t>
            </a:r>
            <a:r>
              <a:rPr lang="es-ES" sz="19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1" dirty="0" smtClean="0"/>
              <a:t>Personalización </a:t>
            </a:r>
            <a:r>
              <a:rPr lang="es-ES" sz="1900" b="1" dirty="0"/>
              <a:t>avanzada: </a:t>
            </a:r>
            <a:r>
              <a:rPr lang="es-ES" sz="1900" dirty="0" smtClean="0"/>
              <a:t>Ofrece herramientas </a:t>
            </a:r>
            <a:r>
              <a:rPr lang="es-ES" sz="1900" dirty="0"/>
              <a:t>y su propio sistema de personalización para adaptar el framework a las necesidades específicas del proyecto</a:t>
            </a:r>
            <a:r>
              <a:rPr lang="es-ES" sz="19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1" dirty="0" smtClean="0"/>
              <a:t>Responsive </a:t>
            </a:r>
            <a:r>
              <a:rPr lang="es-ES" sz="1900" b="1" dirty="0"/>
              <a:t>por defecto: </a:t>
            </a:r>
            <a:r>
              <a:rPr lang="es-ES" sz="1900" dirty="0"/>
              <a:t>E</a:t>
            </a:r>
            <a:r>
              <a:rPr lang="es-ES" sz="1900" dirty="0" smtClean="0"/>
              <a:t>stá </a:t>
            </a:r>
            <a:r>
              <a:rPr lang="es-ES" sz="1900" dirty="0"/>
              <a:t>diseñado para ser responsive desde el inicio, facilitando la creación de diseños que se adapten a cualquier tamaño de </a:t>
            </a:r>
            <a:r>
              <a:rPr lang="es-ES" sz="1900" dirty="0" smtClean="0"/>
              <a:t>pantalla(incluyendo menú desplegable).</a:t>
            </a:r>
          </a:p>
          <a:p>
            <a:endParaRPr lang="es-ES" sz="1900" dirty="0"/>
          </a:p>
          <a:p>
            <a:r>
              <a:rPr lang="es-ES" sz="1900" b="1" dirty="0" smtClean="0"/>
              <a:t>Contras: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1" dirty="0" smtClean="0"/>
              <a:t>Más </a:t>
            </a:r>
            <a:r>
              <a:rPr lang="es-ES" sz="1900" b="1" dirty="0"/>
              <a:t>pesado: </a:t>
            </a:r>
            <a:r>
              <a:rPr lang="es-ES" sz="1900" dirty="0"/>
              <a:t>E</a:t>
            </a:r>
            <a:r>
              <a:rPr lang="es-ES" sz="1900" dirty="0" smtClean="0"/>
              <a:t>s </a:t>
            </a:r>
            <a:r>
              <a:rPr lang="es-ES" sz="1900" dirty="0"/>
              <a:t>considerablemente más pesado que Skeleton, lo que puede afectar el rendimiento si no se optimiza correctamente</a:t>
            </a:r>
            <a:r>
              <a:rPr lang="es-ES" sz="19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1" dirty="0" smtClean="0"/>
              <a:t>Curva </a:t>
            </a:r>
            <a:r>
              <a:rPr lang="es-ES" sz="1900" b="1" dirty="0"/>
              <a:t>de aprendizaje: </a:t>
            </a:r>
            <a:r>
              <a:rPr lang="es-ES" sz="1900" dirty="0"/>
              <a:t>Aunque está bien documentado, la gran cantidad de características y opciones puede ser abrumadora para los principiantes</a:t>
            </a:r>
            <a:r>
              <a:rPr lang="es-ES" sz="19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1" dirty="0" smtClean="0"/>
              <a:t>Estilo </a:t>
            </a:r>
            <a:r>
              <a:rPr lang="es-ES" sz="1900" b="1" dirty="0"/>
              <a:t>predeterminado reconocible: </a:t>
            </a:r>
            <a:r>
              <a:rPr lang="es-ES" sz="1900" dirty="0"/>
              <a:t>Muchos sitios web que usan Bootstrap tienden a verse similares si no se personalizan adecuadamente, debido a los estilos predeterminados del framework</a:t>
            </a:r>
            <a:r>
              <a:rPr lang="es-ES" sz="19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900" b="1" dirty="0" smtClean="0"/>
              <a:t>Sobrecarga </a:t>
            </a:r>
            <a:r>
              <a:rPr lang="es-ES" sz="1900" b="1" dirty="0"/>
              <a:t>para proyectos pequeños: </a:t>
            </a:r>
            <a:r>
              <a:rPr lang="es-ES" sz="1900" dirty="0"/>
              <a:t>Para proyectos muy simples</a:t>
            </a:r>
            <a:r>
              <a:rPr lang="es-ES" sz="1900" dirty="0" smtClean="0"/>
              <a:t>, </a:t>
            </a:r>
            <a:r>
              <a:rPr lang="es-ES" sz="1900" dirty="0"/>
              <a:t>puede ser excesivo, ya que ofrece más funcionalidades de las necesarias.</a:t>
            </a:r>
            <a:endParaRPr lang="es-AR" sz="1900" dirty="0"/>
          </a:p>
        </p:txBody>
      </p:sp>
    </p:spTree>
    <p:extLst>
      <p:ext uri="{BB962C8B-B14F-4D97-AF65-F5344CB8AC3E}">
        <p14:creationId xmlns:p14="http://schemas.microsoft.com/office/powerpoint/2010/main" val="169495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170</TotalTime>
  <Words>530</Words>
  <Application>Microsoft Office PowerPoint</Application>
  <PresentationFormat>Panorámica</PresentationFormat>
  <Paragraphs>49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Franklin Gothic Book</vt:lpstr>
      <vt:lpstr>Crop</vt:lpstr>
      <vt:lpstr>frameworks</vt:lpstr>
      <vt:lpstr>Diferencias    </vt:lpstr>
      <vt:lpstr>Presentación de PowerPoint</vt:lpstr>
      <vt:lpstr>bootstrap</vt:lpstr>
      <vt:lpstr>Presentación de PowerPoint</vt:lpstr>
      <vt:lpstr>.</vt:lpstr>
      <vt:lpstr>Presentación de PowerPoint</vt:lpstr>
      <vt:lpstr>Presentación de PowerPoint</vt:lpstr>
      <vt:lpstr>Presentación de PowerPoint</vt:lpstr>
      <vt:lpstr>Presentación de PowerPoint</vt:lpstr>
      <vt:lpstr>CONCLUSION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frameworks</dc:title>
  <dc:creator>Usuario</dc:creator>
  <cp:lastModifiedBy>Usuario</cp:lastModifiedBy>
  <cp:revision>15</cp:revision>
  <dcterms:created xsi:type="dcterms:W3CDTF">2024-08-19T18:08:17Z</dcterms:created>
  <dcterms:modified xsi:type="dcterms:W3CDTF">2024-08-19T20:58:19Z</dcterms:modified>
</cp:coreProperties>
</file>